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sldIdLst>
    <p:sldId id="257" r:id="rId2"/>
    <p:sldId id="258" r:id="rId3"/>
  </p:sldIdLst>
  <p:sldSz cx="9144000" cy="5143500" type="screen16x9"/>
  <p:notesSz cx="67945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15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A71"/>
    <a:srgbClr val="006937"/>
    <a:srgbClr val="902D84"/>
    <a:srgbClr val="1B9979"/>
    <a:srgbClr val="010E5C"/>
    <a:srgbClr val="D30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42" d="100"/>
          <a:sy n="142" d="100"/>
        </p:scale>
        <p:origin x="192" y="392"/>
      </p:cViewPr>
      <p:guideLst>
        <p:guide orient="horz" pos="1215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163327"/>
            <a:ext cx="8229600" cy="857250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914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0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rgbClr val="041A7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165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7537"/>
            <a:ext cx="4038600" cy="27770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7537"/>
            <a:ext cx="4038600" cy="27770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3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76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700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54"/>
            <a:ext cx="8229600" cy="2410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FB3EA-1685-9C4B-BB06-2AD8B8AA18DD}"/>
              </a:ext>
            </a:extLst>
          </p:cNvPr>
          <p:cNvSpPr txBox="1"/>
          <p:nvPr userDrawn="1"/>
        </p:nvSpPr>
        <p:spPr>
          <a:xfrm>
            <a:off x="7400040" y="4807442"/>
            <a:ext cx="17533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chemeClr val="bg1"/>
                </a:solidFill>
                <a:latin typeface="Basic Sans" pitchFamily="2" charset="77"/>
              </a:rPr>
              <a:t>#</a:t>
            </a:r>
            <a:r>
              <a:rPr lang="en-US" sz="1400" b="0" i="0" dirty="0" err="1">
                <a:solidFill>
                  <a:schemeClr val="bg1"/>
                </a:solidFill>
                <a:latin typeface="Basic Sans" pitchFamily="2" charset="77"/>
              </a:rPr>
              <a:t>CADCAForum</a:t>
            </a:r>
            <a:endParaRPr lang="en-US" sz="1400" b="0" i="0" dirty="0">
              <a:solidFill>
                <a:schemeClr val="bg1"/>
              </a:solidFill>
              <a:latin typeface="Basic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1813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3" r:id="rId2"/>
    <p:sldLayoutId id="2147483682" r:id="rId3"/>
    <p:sldLayoutId id="2147483685" r:id="rId4"/>
    <p:sldLayoutId id="2147483688" r:id="rId5"/>
  </p:sldLayoutIdLst>
  <p:txStyles>
    <p:titleStyle>
      <a:lvl1pPr algn="l" defTabSz="342900" rtl="0" eaLnBrk="1" latinLnBrk="0" hangingPunct="1">
        <a:spcBef>
          <a:spcPct val="0"/>
        </a:spcBef>
        <a:buNone/>
        <a:defRPr sz="3200" b="1" i="0" kern="1200">
          <a:solidFill>
            <a:srgbClr val="006937"/>
          </a:solidFill>
          <a:latin typeface="Source Sans Pro"/>
          <a:ea typeface="+mj-ea"/>
          <a:cs typeface="Source Sans Pro"/>
        </a:defRPr>
      </a:lvl1pPr>
    </p:titleStyle>
    <p:bodyStyle>
      <a:lvl1pPr marL="0" indent="0" algn="l" defTabSz="342900" rtl="0" eaLnBrk="1" latinLnBrk="0" hangingPunct="1">
        <a:spcBef>
          <a:spcPct val="20000"/>
        </a:spcBef>
        <a:buClr>
          <a:srgbClr val="902D84"/>
        </a:buClr>
        <a:buFontTx/>
        <a:buNone/>
        <a:defRPr sz="2400" b="0" i="0" kern="1200">
          <a:solidFill>
            <a:schemeClr val="tx1"/>
          </a:solidFill>
          <a:latin typeface="Source Sans Pro"/>
          <a:ea typeface="+mn-ea"/>
          <a:cs typeface="Source Sans Pro"/>
        </a:defRPr>
      </a:lvl1pPr>
      <a:lvl2pPr marL="557213" indent="-214313" algn="l" defTabSz="342900" rtl="0" eaLnBrk="1" latinLnBrk="0" hangingPunct="1">
        <a:spcBef>
          <a:spcPct val="20000"/>
        </a:spcBef>
        <a:buClr>
          <a:srgbClr val="A0D14C"/>
        </a:buClr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Source Sans Pro"/>
          <a:ea typeface="+mn-ea"/>
          <a:cs typeface="Source Sans Pro"/>
        </a:defRPr>
      </a:lvl2pPr>
      <a:lvl3pPr marL="857250" indent="-171450" algn="l" defTabSz="342900" rtl="0" eaLnBrk="1" latinLnBrk="0" hangingPunct="1">
        <a:spcBef>
          <a:spcPct val="20000"/>
        </a:spcBef>
        <a:buClr>
          <a:srgbClr val="9FD04F"/>
        </a:buClr>
        <a:buFont typeface="System Font Regular"/>
        <a:buChar char="–"/>
        <a:defRPr sz="1800" b="0" i="0" kern="1200">
          <a:solidFill>
            <a:schemeClr val="tx1"/>
          </a:solidFill>
          <a:latin typeface="Source Sans Pro"/>
          <a:ea typeface="+mn-ea"/>
          <a:cs typeface="Source Sans Pro"/>
        </a:defRPr>
      </a:lvl3pPr>
      <a:lvl4pPr marL="1200150" indent="-171450" algn="l" defTabSz="342900" rtl="0" eaLnBrk="1" latinLnBrk="0" hangingPunct="1">
        <a:spcBef>
          <a:spcPct val="20000"/>
        </a:spcBef>
        <a:buSzPct val="75000"/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Source Sans Pro"/>
          <a:ea typeface="+mn-ea"/>
          <a:cs typeface="Source Sans Pro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b="0" i="0" kern="1200">
          <a:solidFill>
            <a:schemeClr val="tx1"/>
          </a:solidFill>
          <a:latin typeface="Source Sans Pro"/>
          <a:ea typeface="+mn-ea"/>
          <a:cs typeface="Source Sans Pro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96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66FEC9B0A6741A8887A260F0201EE" ma:contentTypeVersion="13" ma:contentTypeDescription="Create a new document." ma:contentTypeScope="" ma:versionID="28e2513183268248f3a9751539c55c6c">
  <xsd:schema xmlns:xsd="http://www.w3.org/2001/XMLSchema" xmlns:xs="http://www.w3.org/2001/XMLSchema" xmlns:p="http://schemas.microsoft.com/office/2006/metadata/properties" xmlns:ns2="c2d1b21b-0095-44af-9605-e314b6178b3c" xmlns:ns3="dfc89b0f-9ff3-4964-9535-1d8d9f9005c3" targetNamespace="http://schemas.microsoft.com/office/2006/metadata/properties" ma:root="true" ma:fieldsID="c51d29feecf44b03514916487533ec34" ns2:_="" ns3:_="">
    <xsd:import namespace="c2d1b21b-0095-44af-9605-e314b6178b3c"/>
    <xsd:import namespace="dfc89b0f-9ff3-4964-9535-1d8d9f9005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1b21b-0095-44af-9605-e314b6178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89b0f-9ff3-4964-9535-1d8d9f9005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6C7311-1927-44AF-B483-E34595AA1F39}"/>
</file>

<file path=customXml/itemProps2.xml><?xml version="1.0" encoding="utf-8"?>
<ds:datastoreItem xmlns:ds="http://schemas.openxmlformats.org/officeDocument/2006/customXml" ds:itemID="{A7FC6940-39B5-4E37-9753-76DE70A39262}"/>
</file>

<file path=customXml/itemProps3.xml><?xml version="1.0" encoding="utf-8"?>
<ds:datastoreItem xmlns:ds="http://schemas.openxmlformats.org/officeDocument/2006/customXml" ds:itemID="{DE9D0543-1AB8-4296-9E66-4B01A4EA807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Basic Sans</vt:lpstr>
      <vt:lpstr>Source Sans Pro</vt:lpstr>
      <vt:lpstr>System Font Regular</vt:lpstr>
      <vt:lpstr>Office Theme</vt:lpstr>
      <vt:lpstr>PowerPoint Presentation</vt:lpstr>
      <vt:lpstr>PowerPoint Presentation</vt:lpstr>
    </vt:vector>
  </TitlesOfParts>
  <Company>BZ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Zaczek</dc:creator>
  <cp:lastModifiedBy>Brenda Zaczek</cp:lastModifiedBy>
  <cp:revision>10</cp:revision>
  <dcterms:created xsi:type="dcterms:W3CDTF">2018-09-26T16:23:01Z</dcterms:created>
  <dcterms:modified xsi:type="dcterms:W3CDTF">2021-11-30T23:16:58Z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0x01010067B66FEC9B0A6741A8887A260F0201EE</vt:lpwstr>
  </property>
</Properties>
</file>